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F59ECA2-4E83-4A39-BA58-2A3C18BFDC8B}">
          <p14:sldIdLst>
            <p14:sldId id="256"/>
          </p14:sldIdLst>
        </p14:section>
        <p14:section name="Sezione senza titolo" id="{B6A6E3A4-5032-46A6-B836-D7F9E02789C8}">
          <p14:sldIdLst>
            <p14:sldId id="258"/>
            <p14:sldId id="257"/>
            <p14:sldId id="259"/>
            <p14:sldId id="260"/>
          </p14:sldIdLst>
        </p14:section>
        <p14:section name="Sezione senza titolo" id="{9C7024C7-D0EC-4960-8930-71130F68A194}">
          <p14:sldIdLst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A3066A-D26B-4D6F-B51C-101EA0A0F5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D8AA32-14A8-44D7-BAB4-94A34F971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39DCBBE-A896-4CDD-951A-35015BEDB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551BCB-A66B-4CD3-A3E6-50BC6D060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CFD977-B960-44CA-B192-F5E531427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24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F0586D-9927-40B4-AFBC-FDE6A77CD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646E826-F9BE-4119-801A-DF2225E856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3FC486-F828-4D69-B255-E4EC97168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63047-D440-49E8-A16E-B4882084A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ABD252-EA97-4947-8C57-A8F109D8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77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F48CAA-038A-4509-AE01-8B8F069078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760947D-B877-445A-8760-1CD473EB1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A17F75E-A9CB-49C6-AAC2-3DAA33304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3DF4E0-B3B5-4A18-A97B-D662A4576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F5C904-375A-4406-A6C0-786053D3B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4277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F168FD-899D-4629-8F16-30BCC6C5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E274FE-5054-48E9-92E5-3D62095BF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275CB7-0C40-40FE-BF46-E0E9321A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B6E67C-CFF6-4436-96BF-2DBA5306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5AAFA2-ED8D-41DB-A163-913A3B798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48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08321D-1D2B-4461-AF09-1768BC0B1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590382-6D9F-49A6-8BFD-C3A4441C7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3AA6D80-5E8D-440E-B922-9FF6F1A09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3E31346-8B1B-403A-8CF1-31C06CECF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C14F58-1E57-4CAA-8436-52902528B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191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5DFF6A-8B8D-4DCA-A47C-D1B692F6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4CB479-EBDC-4A2B-B1D6-F618B945E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3900DC-062E-4633-AC90-2052F48A37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139ECC-8614-4928-BF30-26BA84738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BC0A192-E55F-46C5-AA13-C2015ACC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8C0C74-AE04-48A9-9FE2-87708EFD9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5572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93F552-1055-41E6-A2A3-003FEFEA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DB8ECA-8F49-47A7-85B1-7AA7745D6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74A8D88-9B89-43C3-BB26-BF52140E3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F0E3DB9-3642-431D-9F63-40D164668F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68FEC41-48B1-44AF-B9D3-24580E9D3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4AF88D3-CFFC-40C1-A664-FCA9AEEBE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A6420B5-336A-4EB2-8891-52DAA03D2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29EEE912-F599-4183-9B70-D2757987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8669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A5BE62-8D1A-4B96-89FA-87BE7C705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096178-4F3E-45D0-ADF0-952A1E99F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49EA31E-59E9-4B84-A7E8-39A2D60E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883733-8724-4D4C-A540-BFE8A13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2139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47172F6-0119-47FD-91E2-2C73E50B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830582E-6CE1-4B1E-80A1-3299F26D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2AEC40-ACD4-4574-9520-93D7326AF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8911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32F9C9-0CE7-4FBA-98A5-28BCDCB47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173B352-1D32-4F39-83DE-AE361776C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329F73B-991A-4B6F-A058-17CA849655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D4BA511-CF4B-46A2-8D55-2FB77C495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2C294F8-CC83-416B-903C-F09FC1CC9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DE0417-5D49-4238-A294-73B799C2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33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F3A4AE-D0B3-4674-B527-C7995970A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1D28594-A6D8-4D64-A7A4-9D5FF36788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A40A048-79B8-4A34-BB08-666B5524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ACDA5B-2DEA-4688-9E29-A3C3D54CB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F9522E-2163-40F0-8882-E6D1FB890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28290DC-C827-4871-94A0-069A75BE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4803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7B2D125-D436-488A-BE3B-1B7B8217B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AEF5D7-9457-4D1A-9BA3-BA0993E032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F5F138-B8F7-4D9A-BFD1-163B618D4B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3A896-FC44-41D4-83D6-A5217D5801A8}" type="datetimeFigureOut">
              <a:rPr lang="it-IT" smtClean="0"/>
              <a:t>18/07/2018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5C84AD-51B5-4A04-89F5-89D93A9C47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2FD611-C388-4996-8694-CE5021806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6F8F3-98F2-410D-8F49-4E3E82D6CF0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30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AF85A7-F380-4CB4-BF8E-7BD113EA5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5051" y="225679"/>
            <a:ext cx="9144000" cy="2387600"/>
          </a:xfrm>
        </p:spPr>
        <p:txBody>
          <a:bodyPr/>
          <a:lstStyle/>
          <a:p>
            <a:r>
              <a:rPr lang="it-IT">
                <a:solidFill>
                  <a:schemeClr val="bg1"/>
                </a:solidFill>
              </a:rPr>
              <a:t>Documentazione</a:t>
            </a:r>
            <a:br>
              <a:rPr lang="it-IT">
                <a:solidFill>
                  <a:schemeClr val="bg1"/>
                </a:solidFill>
              </a:rPr>
            </a:b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0DF545C-EEB1-4EDF-A993-1AF907B0D3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7306" y="4027250"/>
            <a:ext cx="9144000" cy="1655762"/>
          </a:xfrm>
        </p:spPr>
        <p:txBody>
          <a:bodyPr>
            <a:normAutofit lnSpcReduction="10000"/>
          </a:bodyPr>
          <a:lstStyle/>
          <a:p>
            <a:endParaRPr lang="it-IT">
              <a:solidFill>
                <a:schemeClr val="bg1"/>
              </a:solidFill>
            </a:endParaRPr>
          </a:p>
          <a:p>
            <a:r>
              <a:rPr lang="it-IT">
                <a:solidFill>
                  <a:schemeClr val="bg1"/>
                </a:solidFill>
              </a:rPr>
              <a:t>Progetto a cura di:</a:t>
            </a:r>
          </a:p>
          <a:p>
            <a:r>
              <a:rPr lang="it-IT">
                <a:solidFill>
                  <a:schemeClr val="bg1"/>
                </a:solidFill>
              </a:rPr>
              <a:t>Daniel Iacopino 4080484</a:t>
            </a:r>
          </a:p>
          <a:p>
            <a:r>
              <a:rPr lang="it-IT">
                <a:solidFill>
                  <a:schemeClr val="bg1"/>
                </a:solidFill>
              </a:rPr>
              <a:t>Nolberto Felix Cruces Hidalgo 4056658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087830-7AEE-4617-B65B-9A1BCF2C9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514" y="1773809"/>
            <a:ext cx="2637584" cy="24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6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6E825A-F730-476A-AD6D-CBF89F4B8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Profilo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Utente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80BD4816-1855-45F7-B998-0117D63A446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4" r="9814"/>
          <a:stretch>
            <a:fillRect/>
          </a:stretch>
        </p:blipFill>
        <p:spPr>
          <a:xfrm>
            <a:off x="139887" y="768485"/>
            <a:ext cx="5832408" cy="5126287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B78465E-969C-417A-AE13-2F7116A0A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Qui è </a:t>
            </a:r>
            <a:r>
              <a:rPr lang="en-US" sz="2000" dirty="0" err="1"/>
              <a:t>possibile</a:t>
            </a:r>
            <a:r>
              <a:rPr lang="en-US" sz="2000" dirty="0"/>
              <a:t> </a:t>
            </a:r>
            <a:r>
              <a:rPr lang="en-US" sz="2000" dirty="0" err="1"/>
              <a:t>vedere</a:t>
            </a:r>
            <a:r>
              <a:rPr lang="en-US" sz="2000" dirty="0"/>
              <a:t> le </a:t>
            </a:r>
            <a:r>
              <a:rPr lang="en-US" sz="2000" dirty="0" err="1"/>
              <a:t>informazioni</a:t>
            </a:r>
            <a:r>
              <a:rPr lang="en-US" sz="2000" dirty="0"/>
              <a:t> relative </a:t>
            </a:r>
            <a:r>
              <a:rPr lang="en-US" sz="2000" dirty="0" err="1"/>
              <a:t>all’utente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ha </a:t>
            </a:r>
            <a:r>
              <a:rPr lang="en-US" sz="2000" dirty="0" err="1"/>
              <a:t>postato</a:t>
            </a:r>
            <a:r>
              <a:rPr lang="en-US" sz="2000" dirty="0"/>
              <a:t> un </a:t>
            </a:r>
            <a:r>
              <a:rPr lang="en-US" sz="2000" dirty="0" err="1"/>
              <a:t>determinato</a:t>
            </a:r>
            <a:r>
              <a:rPr lang="en-US" sz="2000" dirty="0"/>
              <a:t> post, </a:t>
            </a:r>
            <a:r>
              <a:rPr lang="en-US" sz="2000" dirty="0" err="1"/>
              <a:t>vedere</a:t>
            </a:r>
            <a:r>
              <a:rPr lang="en-US" sz="2000" dirty="0"/>
              <a:t> le sue </a:t>
            </a:r>
            <a:r>
              <a:rPr lang="en-US" sz="2000" dirty="0" err="1"/>
              <a:t>pagine</a:t>
            </a:r>
            <a:r>
              <a:rPr lang="en-US" sz="2000" dirty="0"/>
              <a:t> social o </a:t>
            </a:r>
            <a:r>
              <a:rPr lang="en-US" sz="2000" dirty="0" err="1"/>
              <a:t>personali</a:t>
            </a:r>
            <a:r>
              <a:rPr lang="en-US" sz="2000" dirty="0"/>
              <a:t>, se </a:t>
            </a:r>
            <a:r>
              <a:rPr lang="en-US" sz="2000" dirty="0" err="1"/>
              <a:t>sono</a:t>
            </a:r>
            <a:r>
              <a:rPr lang="en-US" sz="2000" dirty="0"/>
              <a:t> state </a:t>
            </a:r>
            <a:r>
              <a:rPr lang="en-US" sz="2000" dirty="0" err="1"/>
              <a:t>precedentemente</a:t>
            </a:r>
            <a:r>
              <a:rPr lang="en-US" sz="2000" dirty="0"/>
              <a:t> </a:t>
            </a:r>
            <a:r>
              <a:rPr lang="en-US" sz="2000" dirty="0" err="1"/>
              <a:t>inserite</a:t>
            </a:r>
            <a:r>
              <a:rPr lang="en-US" sz="2000" dirty="0"/>
              <a:t>, e </a:t>
            </a:r>
            <a:r>
              <a:rPr lang="en-US" sz="2000" dirty="0" err="1"/>
              <a:t>aprire</a:t>
            </a:r>
            <a:r>
              <a:rPr lang="en-US" sz="2000" dirty="0"/>
              <a:t> con </a:t>
            </a:r>
            <a:r>
              <a:rPr lang="en-US" sz="2000" dirty="0" err="1"/>
              <a:t>lui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chat per </a:t>
            </a:r>
            <a:r>
              <a:rPr lang="en-US" sz="2000" dirty="0" err="1"/>
              <a:t>chiedere</a:t>
            </a:r>
            <a:r>
              <a:rPr lang="en-US" sz="2000" dirty="0"/>
              <a:t> </a:t>
            </a:r>
            <a:r>
              <a:rPr lang="en-US" sz="2000" dirty="0" err="1"/>
              <a:t>informazioni</a:t>
            </a:r>
            <a:r>
              <a:rPr lang="en-US" sz="2000" dirty="0"/>
              <a:t> e/o </a:t>
            </a:r>
            <a:r>
              <a:rPr lang="en-US" sz="2000" dirty="0" err="1"/>
              <a:t>concordare</a:t>
            </a:r>
            <a:r>
              <a:rPr lang="en-US" sz="2000" dirty="0"/>
              <a:t> un </a:t>
            </a:r>
            <a:r>
              <a:rPr lang="en-US" sz="2000" dirty="0" err="1"/>
              <a:t>incontro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5947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9984CA-6490-4F4B-9427-3877D0AF2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Chat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448862F6-FE23-4896-A6BB-8279799A49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r="19081"/>
          <a:stretch>
            <a:fillRect/>
          </a:stretch>
        </p:blipFill>
        <p:spPr>
          <a:xfrm>
            <a:off x="175099" y="943584"/>
            <a:ext cx="5739318" cy="4672544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936D2C-907D-436F-941B-3D1E3C38D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Se </a:t>
            </a:r>
            <a:r>
              <a:rPr lang="en-US" sz="2000" dirty="0" err="1"/>
              <a:t>si</a:t>
            </a:r>
            <a:r>
              <a:rPr lang="en-US" sz="2000" dirty="0"/>
              <a:t> decide di </a:t>
            </a:r>
            <a:r>
              <a:rPr lang="en-US" sz="2000" dirty="0" err="1"/>
              <a:t>mandare</a:t>
            </a:r>
            <a:r>
              <a:rPr lang="en-US" sz="2000" dirty="0"/>
              <a:t> un </a:t>
            </a:r>
            <a:r>
              <a:rPr lang="en-US" sz="2000" dirty="0" err="1"/>
              <a:t>messaggio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verrà</a:t>
            </a:r>
            <a:r>
              <a:rPr lang="en-US" sz="2000" dirty="0"/>
              <a:t> </a:t>
            </a:r>
            <a:r>
              <a:rPr lang="en-US" sz="2000" dirty="0" err="1"/>
              <a:t>reindirizzati</a:t>
            </a:r>
            <a:r>
              <a:rPr lang="en-US" sz="2000" dirty="0"/>
              <a:t>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pagina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chat </a:t>
            </a:r>
            <a:r>
              <a:rPr lang="en-US" sz="2000" dirty="0" err="1"/>
              <a:t>dalla</a:t>
            </a:r>
            <a:r>
              <a:rPr lang="en-US" sz="2000" dirty="0"/>
              <a:t> quale </a:t>
            </a:r>
            <a:r>
              <a:rPr lang="en-US" sz="2000" dirty="0" err="1"/>
              <a:t>sarà</a:t>
            </a:r>
            <a:r>
              <a:rPr lang="en-US" sz="2000" dirty="0"/>
              <a:t> </a:t>
            </a:r>
            <a:r>
              <a:rPr lang="en-US" sz="2000" dirty="0" err="1"/>
              <a:t>possibile</a:t>
            </a:r>
            <a:r>
              <a:rPr lang="en-US" sz="2000" dirty="0"/>
              <a:t> </a:t>
            </a:r>
            <a:r>
              <a:rPr lang="en-US" sz="2000" dirty="0" err="1"/>
              <a:t>scrivere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messaggio</a:t>
            </a:r>
            <a:r>
              <a:rPr lang="en-US" sz="2000" dirty="0"/>
              <a:t> (</a:t>
            </a:r>
            <a:r>
              <a:rPr lang="en-US" sz="2000" dirty="0" err="1"/>
              <a:t>lunghezza</a:t>
            </a:r>
            <a:r>
              <a:rPr lang="en-US" sz="2000" dirty="0"/>
              <a:t> </a:t>
            </a:r>
            <a:r>
              <a:rPr lang="en-US" sz="2000" dirty="0" err="1"/>
              <a:t>massima</a:t>
            </a:r>
            <a:r>
              <a:rPr lang="en-US" sz="2000" dirty="0"/>
              <a:t> </a:t>
            </a:r>
            <a:r>
              <a:rPr lang="en-US" sz="2000" dirty="0" err="1"/>
              <a:t>consentita</a:t>
            </a:r>
            <a:r>
              <a:rPr lang="en-US" sz="2000" dirty="0"/>
              <a:t> 200 </a:t>
            </a:r>
            <a:r>
              <a:rPr lang="en-US" sz="2000" dirty="0" err="1"/>
              <a:t>caratteri</a:t>
            </a:r>
            <a:r>
              <a:rPr lang="en-US" sz="2000" dirty="0"/>
              <a:t>) e </a:t>
            </a:r>
            <a:r>
              <a:rPr lang="en-US" sz="2000" dirty="0" err="1"/>
              <a:t>inviarlo</a:t>
            </a:r>
            <a:r>
              <a:rPr lang="en-US" sz="2000" dirty="0"/>
              <a:t>. La </a:t>
            </a:r>
            <a:r>
              <a:rPr lang="en-US" sz="2000" dirty="0" err="1"/>
              <a:t>ricezione</a:t>
            </a:r>
            <a:r>
              <a:rPr lang="en-US" sz="2000" dirty="0"/>
              <a:t> di un </a:t>
            </a:r>
            <a:r>
              <a:rPr lang="en-US" sz="2000" dirty="0" err="1"/>
              <a:t>nuovo</a:t>
            </a:r>
            <a:r>
              <a:rPr lang="en-US" sz="2000" dirty="0"/>
              <a:t> </a:t>
            </a:r>
            <a:r>
              <a:rPr lang="en-US" sz="2000" dirty="0" err="1"/>
              <a:t>messaggio</a:t>
            </a:r>
            <a:r>
              <a:rPr lang="en-US" sz="2000" dirty="0"/>
              <a:t> è </a:t>
            </a:r>
            <a:r>
              <a:rPr lang="en-US" sz="2000" dirty="0" err="1"/>
              <a:t>indicata</a:t>
            </a:r>
            <a:r>
              <a:rPr lang="en-US" sz="2000" dirty="0"/>
              <a:t> da un </a:t>
            </a:r>
            <a:r>
              <a:rPr lang="en-US" sz="2000" dirty="0" err="1"/>
              <a:t>punto</a:t>
            </a:r>
            <a:r>
              <a:rPr lang="en-US" sz="2000" dirty="0"/>
              <a:t> </a:t>
            </a:r>
            <a:r>
              <a:rPr lang="en-US" sz="2000" dirty="0" err="1"/>
              <a:t>esclamativo</a:t>
            </a:r>
            <a:r>
              <a:rPr lang="en-US" sz="2000" dirty="0"/>
              <a:t> in </a:t>
            </a:r>
            <a:r>
              <a:rPr lang="en-US" sz="2000" dirty="0" err="1"/>
              <a:t>corrispondenza</a:t>
            </a:r>
            <a:r>
              <a:rPr lang="en-US" sz="2000" dirty="0"/>
              <a:t> del </a:t>
            </a:r>
            <a:r>
              <a:rPr lang="en-US" sz="2000" dirty="0" err="1"/>
              <a:t>nome</a:t>
            </a:r>
            <a:r>
              <a:rPr lang="en-US" sz="2000" dirty="0"/>
              <a:t> del </a:t>
            </a:r>
            <a:r>
              <a:rPr lang="en-US" sz="2000" dirty="0" err="1"/>
              <a:t>mittente</a:t>
            </a:r>
            <a:r>
              <a:rPr lang="en-US" sz="2000" dirty="0"/>
              <a:t> </a:t>
            </a:r>
            <a:r>
              <a:rPr lang="en-US" sz="2000" dirty="0" err="1"/>
              <a:t>nel</a:t>
            </a:r>
            <a:r>
              <a:rPr lang="en-US" sz="2000" dirty="0"/>
              <a:t> menu a </a:t>
            </a:r>
            <a:r>
              <a:rPr lang="en-US" sz="2000" dirty="0" err="1"/>
              <a:t>tendina</a:t>
            </a:r>
            <a:r>
              <a:rPr lang="en-US" sz="2000" dirty="0"/>
              <a:t> </a:t>
            </a:r>
            <a:r>
              <a:rPr lang="en-US" sz="2000" dirty="0" err="1"/>
              <a:t>presente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homepage.</a:t>
            </a:r>
          </a:p>
        </p:txBody>
      </p:sp>
    </p:spTree>
    <p:extLst>
      <p:ext uri="{BB962C8B-B14F-4D97-AF65-F5344CB8AC3E}">
        <p14:creationId xmlns:p14="http://schemas.microsoft.com/office/powerpoint/2010/main" val="3702917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B80E81-9082-482A-B7EA-7C2BEF782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Chat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9F62228C-60DC-4C16-81ED-27DA4596BE0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r="19081"/>
          <a:stretch>
            <a:fillRect/>
          </a:stretch>
        </p:blipFill>
        <p:spPr>
          <a:xfrm>
            <a:off x="350196" y="973724"/>
            <a:ext cx="5593403" cy="4639135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1B5C97-A769-4346-A60B-C07C5F2FE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E’ </a:t>
            </a:r>
            <a:r>
              <a:rPr lang="en-US" sz="2000" dirty="0" err="1"/>
              <a:t>possibile</a:t>
            </a:r>
            <a:r>
              <a:rPr lang="en-US" sz="2000" dirty="0"/>
              <a:t> </a:t>
            </a:r>
            <a:r>
              <a:rPr lang="en-US" sz="2000" dirty="0" err="1"/>
              <a:t>anche</a:t>
            </a:r>
            <a:r>
              <a:rPr lang="en-US" sz="2000" dirty="0"/>
              <a:t> </a:t>
            </a:r>
            <a:r>
              <a:rPr lang="en-US" sz="2000" dirty="0" err="1"/>
              <a:t>inviare</a:t>
            </a:r>
            <a:r>
              <a:rPr lang="en-US" sz="2000" dirty="0"/>
              <a:t> un </a:t>
            </a:r>
            <a:r>
              <a:rPr lang="en-US" sz="2000" dirty="0" err="1"/>
              <a:t>messaggio</a:t>
            </a:r>
            <a:r>
              <a:rPr lang="en-US" sz="2000" dirty="0"/>
              <a:t> </a:t>
            </a:r>
            <a:r>
              <a:rPr lang="en-US" sz="2000" dirty="0" err="1"/>
              <a:t>premendo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</a:t>
            </a:r>
            <a:r>
              <a:rPr lang="en-US" sz="2000" dirty="0" err="1"/>
              <a:t>bottone</a:t>
            </a:r>
            <a:r>
              <a:rPr lang="en-US" sz="2000" dirty="0"/>
              <a:t> </a:t>
            </a:r>
            <a:r>
              <a:rPr lang="en-US" sz="2000" dirty="0" err="1"/>
              <a:t>nuova</a:t>
            </a:r>
            <a:r>
              <a:rPr lang="en-US" sz="2000" dirty="0"/>
              <a:t> conversazione del menu a </a:t>
            </a:r>
            <a:r>
              <a:rPr lang="en-US" sz="2000" dirty="0" err="1"/>
              <a:t>tendina</a:t>
            </a:r>
            <a:r>
              <a:rPr lang="en-US" sz="2000" dirty="0"/>
              <a:t> </a:t>
            </a:r>
            <a:r>
              <a:rPr lang="en-US" sz="2000" dirty="0" err="1"/>
              <a:t>messaggi</a:t>
            </a:r>
            <a:r>
              <a:rPr lang="en-US" sz="2000" dirty="0"/>
              <a:t> </a:t>
            </a:r>
            <a:r>
              <a:rPr lang="en-US" sz="2000" dirty="0" err="1"/>
              <a:t>presente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homepage, in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caso</a:t>
            </a:r>
            <a:r>
              <a:rPr lang="en-US" sz="2000" dirty="0"/>
              <a:t> </a:t>
            </a:r>
            <a:r>
              <a:rPr lang="en-US" sz="2000" dirty="0" err="1"/>
              <a:t>verrà</a:t>
            </a:r>
            <a:r>
              <a:rPr lang="en-US" sz="2000" dirty="0"/>
              <a:t> </a:t>
            </a:r>
            <a:r>
              <a:rPr lang="en-US" sz="2000" dirty="0" err="1"/>
              <a:t>richiesto</a:t>
            </a:r>
            <a:r>
              <a:rPr lang="en-US" sz="2000" dirty="0"/>
              <a:t> lo username </a:t>
            </a:r>
            <a:r>
              <a:rPr lang="en-US" sz="2000" dirty="0" err="1"/>
              <a:t>della</a:t>
            </a:r>
            <a:r>
              <a:rPr lang="en-US" sz="2000" dirty="0"/>
              <a:t> persona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desidera</a:t>
            </a:r>
            <a:r>
              <a:rPr lang="en-US" sz="2000" dirty="0"/>
              <a:t> </a:t>
            </a:r>
            <a:r>
              <a:rPr lang="en-US" sz="2000" dirty="0" err="1"/>
              <a:t>contattare</a:t>
            </a:r>
            <a:r>
              <a:rPr lang="en-US" sz="2000" dirty="0"/>
              <a:t>. La chat non </a:t>
            </a:r>
            <a:r>
              <a:rPr lang="en-US" sz="2000" dirty="0" err="1"/>
              <a:t>prevede</a:t>
            </a:r>
            <a:r>
              <a:rPr lang="en-US" sz="2000" dirty="0"/>
              <a:t> un aggiornamento </a:t>
            </a:r>
            <a:r>
              <a:rPr lang="en-US" sz="2000" dirty="0" err="1"/>
              <a:t>automatico</a:t>
            </a:r>
            <a:r>
              <a:rPr lang="en-US" sz="2000" dirty="0"/>
              <a:t> in </a:t>
            </a:r>
            <a:r>
              <a:rPr lang="en-US" sz="2000" dirty="0" err="1"/>
              <a:t>caso</a:t>
            </a:r>
            <a:r>
              <a:rPr lang="en-US" sz="2000" dirty="0"/>
              <a:t> di </a:t>
            </a:r>
            <a:r>
              <a:rPr lang="en-US" sz="2000" dirty="0" err="1"/>
              <a:t>ricezione</a:t>
            </a:r>
            <a:r>
              <a:rPr lang="en-US" sz="2000" dirty="0"/>
              <a:t> di un </a:t>
            </a:r>
            <a:r>
              <a:rPr lang="en-US" sz="2000" dirty="0" err="1"/>
              <a:t>nuovo</a:t>
            </a:r>
            <a:r>
              <a:rPr lang="en-US" sz="2000" dirty="0"/>
              <a:t> </a:t>
            </a:r>
            <a:r>
              <a:rPr lang="en-US" sz="2000" dirty="0" err="1"/>
              <a:t>messaggio</a:t>
            </a:r>
            <a:r>
              <a:rPr lang="en-US" sz="2000" dirty="0"/>
              <a:t>, è </a:t>
            </a:r>
            <a:r>
              <a:rPr lang="en-US" sz="2000" dirty="0" err="1"/>
              <a:t>quindi</a:t>
            </a:r>
            <a:r>
              <a:rPr lang="en-US" sz="2000" dirty="0"/>
              <a:t> </a:t>
            </a:r>
            <a:r>
              <a:rPr lang="en-US" sz="2000" dirty="0" err="1"/>
              <a:t>necessario</a:t>
            </a:r>
            <a:r>
              <a:rPr lang="en-US" sz="2000" dirty="0"/>
              <a:t> </a:t>
            </a:r>
            <a:r>
              <a:rPr lang="en-US" sz="2000" dirty="0" err="1"/>
              <a:t>aggiornare</a:t>
            </a:r>
            <a:r>
              <a:rPr lang="en-US" sz="2000" dirty="0"/>
              <a:t> la </a:t>
            </a:r>
            <a:r>
              <a:rPr lang="en-US" sz="2000" dirty="0" err="1"/>
              <a:t>pagina</a:t>
            </a:r>
            <a:r>
              <a:rPr lang="en-US" sz="2000" dirty="0"/>
              <a:t> </a:t>
            </a:r>
            <a:r>
              <a:rPr lang="en-US" sz="2000" dirty="0" err="1"/>
              <a:t>manualmente</a:t>
            </a:r>
            <a:r>
              <a:rPr lang="en-US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485435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11DEED-2E4B-4E75-A4DC-BB93867B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Mappa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16755344-48B3-4634-B2A3-586AC524831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r="19081"/>
          <a:stretch>
            <a:fillRect/>
          </a:stretch>
        </p:blipFill>
        <p:spPr>
          <a:xfrm>
            <a:off x="484632" y="1330444"/>
            <a:ext cx="5126736" cy="4041662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CFF0E2F-859E-489A-B1DE-4450F119C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La </a:t>
            </a:r>
            <a:r>
              <a:rPr lang="en-US" sz="2000" dirty="0" err="1"/>
              <a:t>mappa</a:t>
            </a:r>
            <a:r>
              <a:rPr lang="en-US" sz="2000" dirty="0"/>
              <a:t> è </a:t>
            </a:r>
            <a:r>
              <a:rPr lang="en-US" sz="2000" dirty="0" err="1"/>
              <a:t>stata</a:t>
            </a:r>
            <a:r>
              <a:rPr lang="en-US" sz="2000" dirty="0"/>
              <a:t> </a:t>
            </a:r>
            <a:r>
              <a:rPr lang="en-US" sz="2000" dirty="0" err="1"/>
              <a:t>realizzata</a:t>
            </a:r>
            <a:r>
              <a:rPr lang="en-US" sz="2000" dirty="0"/>
              <a:t> </a:t>
            </a:r>
            <a:r>
              <a:rPr lang="en-US" sz="2000" dirty="0" err="1"/>
              <a:t>sfruttando</a:t>
            </a:r>
            <a:r>
              <a:rPr lang="en-US" sz="2000" dirty="0"/>
              <a:t> le </a:t>
            </a:r>
            <a:r>
              <a:rPr lang="en-US" sz="2000" dirty="0" err="1"/>
              <a:t>mappe</a:t>
            </a:r>
            <a:r>
              <a:rPr lang="en-US" sz="2000" dirty="0"/>
              <a:t> di google e le coordinate (</a:t>
            </a:r>
            <a:r>
              <a:rPr lang="en-US" sz="2000" dirty="0" err="1"/>
              <a:t>latitudine</a:t>
            </a:r>
            <a:r>
              <a:rPr lang="en-US" sz="2000" dirty="0"/>
              <a:t> e </a:t>
            </a:r>
            <a:r>
              <a:rPr lang="en-US" sz="2000" dirty="0" err="1"/>
              <a:t>longitudine</a:t>
            </a:r>
            <a:r>
              <a:rPr lang="en-US" sz="2000" dirty="0"/>
              <a:t>) </a:t>
            </a:r>
            <a:r>
              <a:rPr lang="en-US" sz="2000" dirty="0" err="1"/>
              <a:t>fornite</a:t>
            </a:r>
            <a:r>
              <a:rPr lang="en-US" sz="2000" dirty="0"/>
              <a:t> </a:t>
            </a:r>
            <a:r>
              <a:rPr lang="en-US" sz="2000" dirty="0" err="1"/>
              <a:t>dall’utente</a:t>
            </a:r>
            <a:r>
              <a:rPr lang="en-US" sz="2000" dirty="0"/>
              <a:t> al </a:t>
            </a:r>
            <a:r>
              <a:rPr lang="en-US" sz="2000" dirty="0" err="1"/>
              <a:t>momento</a:t>
            </a:r>
            <a:r>
              <a:rPr lang="en-US" sz="2000" dirty="0"/>
              <a:t> </a:t>
            </a:r>
            <a:r>
              <a:rPr lang="en-US" sz="2000" dirty="0" err="1"/>
              <a:t>dell’inserimento</a:t>
            </a:r>
            <a:r>
              <a:rPr lang="en-US" sz="2000" dirty="0"/>
              <a:t> </a:t>
            </a:r>
            <a:r>
              <a:rPr lang="en-US" sz="2000" dirty="0" err="1"/>
              <a:t>dell’attività</a:t>
            </a:r>
            <a:r>
              <a:rPr lang="en-US" sz="2000" dirty="0"/>
              <a:t>. Da </a:t>
            </a:r>
            <a:r>
              <a:rPr lang="en-US" sz="2000" dirty="0" err="1"/>
              <a:t>questo</a:t>
            </a:r>
            <a:r>
              <a:rPr lang="en-US" sz="2000" dirty="0"/>
              <a:t> </a:t>
            </a:r>
            <a:r>
              <a:rPr lang="en-US" sz="2000" dirty="0" err="1"/>
              <a:t>modale</a:t>
            </a:r>
            <a:r>
              <a:rPr lang="en-US" sz="2000" dirty="0"/>
              <a:t> è </a:t>
            </a:r>
            <a:r>
              <a:rPr lang="en-US" sz="2000" dirty="0" err="1"/>
              <a:t>anche</a:t>
            </a:r>
            <a:r>
              <a:rPr lang="en-US" sz="2000" dirty="0"/>
              <a:t> </a:t>
            </a:r>
            <a:r>
              <a:rPr lang="en-US" sz="2000" dirty="0" err="1"/>
              <a:t>possibile</a:t>
            </a:r>
            <a:r>
              <a:rPr lang="en-US" sz="2000" dirty="0"/>
              <a:t> </a:t>
            </a:r>
            <a:r>
              <a:rPr lang="en-US" sz="2000" dirty="0" err="1"/>
              <a:t>accedere</a:t>
            </a:r>
            <a:r>
              <a:rPr lang="en-US" sz="2000" dirty="0"/>
              <a:t> al </a:t>
            </a:r>
            <a:r>
              <a:rPr lang="en-US" sz="2000" dirty="0" err="1"/>
              <a:t>profilo</a:t>
            </a:r>
            <a:r>
              <a:rPr lang="en-US" sz="2000" dirty="0"/>
              <a:t> di </a:t>
            </a:r>
            <a:r>
              <a:rPr lang="en-US" sz="2000" dirty="0" err="1"/>
              <a:t>colui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ha </a:t>
            </a:r>
            <a:r>
              <a:rPr lang="en-US" sz="2000" dirty="0" err="1"/>
              <a:t>proposto</a:t>
            </a:r>
            <a:r>
              <a:rPr lang="en-US" sz="2000" dirty="0"/>
              <a:t> </a:t>
            </a:r>
            <a:r>
              <a:rPr lang="en-US" sz="2000" dirty="0" err="1"/>
              <a:t>l’evento</a:t>
            </a:r>
            <a:r>
              <a:rPr lang="en-US" sz="2000" dirty="0"/>
              <a:t> per </a:t>
            </a:r>
            <a:r>
              <a:rPr lang="en-US" sz="2000" dirty="0" err="1"/>
              <a:t>poterlo</a:t>
            </a:r>
            <a:r>
              <a:rPr lang="en-US" sz="2000" dirty="0"/>
              <a:t> </a:t>
            </a:r>
            <a:r>
              <a:rPr lang="en-US" sz="2000" dirty="0" err="1"/>
              <a:t>contattare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0941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D90C26-BEA4-4FBA-9F38-7A13DCE98E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50157"/>
            <a:ext cx="10515598" cy="4154361"/>
          </a:xfrm>
        </p:spPr>
        <p:txBody>
          <a:bodyPr>
            <a:normAutofit/>
          </a:bodyPr>
          <a:lstStyle/>
          <a:p>
            <a:r>
              <a:rPr lang="it-IT" sz="2000">
                <a:solidFill>
                  <a:srgbClr val="FFFFFF"/>
                </a:solidFill>
              </a:rPr>
              <a:t>Il nostro sito si propone l’obiettivo di mettere in contatto le persone che condividono la passione per il mare e tutte le attività ad esso associate.</a:t>
            </a:r>
          </a:p>
          <a:p>
            <a:r>
              <a:rPr lang="it-IT" sz="2000">
                <a:solidFill>
                  <a:srgbClr val="FFFFFF"/>
                </a:solidFill>
              </a:rPr>
              <a:t>Molte persone vorrebbero magari effettuare attività in barca, ma si ritrovano frenate dai costi elevati delle suddette, anche se avrebbero i mezzi per poterle effettuare.</a:t>
            </a:r>
          </a:p>
          <a:p>
            <a:r>
              <a:rPr lang="it-IT" sz="2000">
                <a:solidFill>
                  <a:srgbClr val="FFFFFF"/>
                </a:solidFill>
              </a:rPr>
              <a:t>Registrandosi al nostro sito è possibile pubblicare i propri annunci sia se sei un proprietario provvisto di patente nautica sia che tu non possieda una delle due cose o nessuna delle due.</a:t>
            </a:r>
          </a:p>
          <a:p>
            <a:r>
              <a:rPr lang="it-IT" sz="2000">
                <a:solidFill>
                  <a:srgbClr val="FFFFFF"/>
                </a:solidFill>
              </a:rPr>
              <a:t>Una trovato un annuncio di tuo interesse potrai facilmente metterti in contatto con la persona che lo ha pubblicato per concordare un’eventuale partenza, mettendosi d’accordo sulla divisione dei costi e sulla strumentazione necessaria attraverso il sistema di messaggistica presente nel sito. </a:t>
            </a:r>
          </a:p>
        </p:txBody>
      </p:sp>
    </p:spTree>
    <p:extLst>
      <p:ext uri="{BB962C8B-B14F-4D97-AF65-F5344CB8AC3E}">
        <p14:creationId xmlns:p14="http://schemas.microsoft.com/office/powerpoint/2010/main" val="1005201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0A3249A-4EDE-4BFC-AA11-08444BA8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HomePage principale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31C47821-EDF6-4A5E-926F-E5602C19789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0" y="815371"/>
            <a:ext cx="5258323" cy="5079402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0A5205-EE73-4325-A4C8-09E5FE62B9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Dalla Homepage è possibile effettuare le seguenti operazioni: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Registrarsi cliccando sull’apposito bottone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Effettuare il Login (se si è già registrati)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Effettuare una ricerca attraverso l’apposita barra </a:t>
            </a:r>
          </a:p>
        </p:txBody>
      </p:sp>
    </p:spTree>
    <p:extLst>
      <p:ext uri="{BB962C8B-B14F-4D97-AF65-F5344CB8AC3E}">
        <p14:creationId xmlns:p14="http://schemas.microsoft.com/office/powerpoint/2010/main" val="65029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2FFF894-57F8-49E6-AC4E-496DCD979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Registrazione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A4EB9089-A85E-4184-9BB6-31DDA304E23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61" y="1129004"/>
            <a:ext cx="5139485" cy="4898572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B36B7B3-F815-4AE5-A8E0-67A72D3FB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Attraverso il form riportato nell’immagine a lato è possibile registrarsi al sito. I campi sono tutti obbligatori, ad eccezione dell’immagine di profilo che è opzionale, se la registrazione va a buon fine si ritorna all’homepage per poter effettuare il login altrimenti vengono indicati gli errori commessi e si può ripetere la registrazione.</a:t>
            </a:r>
          </a:p>
        </p:txBody>
      </p:sp>
    </p:spTree>
    <p:extLst>
      <p:ext uri="{BB962C8B-B14F-4D97-AF65-F5344CB8AC3E}">
        <p14:creationId xmlns:p14="http://schemas.microsoft.com/office/powerpoint/2010/main" val="488468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CAC92E-15F0-40E5-89A3-33C6CE7E1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</a:t>
            </a: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67318B2F-10A6-416E-A56A-8ED0DA71555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645028"/>
            <a:ext cx="5696210" cy="5429201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292B91-D946-41F7-A38E-CE6BC48B2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Attraverso il form riportato nell’imagine a lato è possibile effettuare il login al sito, se va a buon fine si viene reindirizzati alla propria Homepage personale, altrimenti apparrirà una schermata di errore e si ritornerà alla Homepage.</a:t>
            </a:r>
          </a:p>
        </p:txBody>
      </p:sp>
    </p:spTree>
    <p:extLst>
      <p:ext uri="{BB962C8B-B14F-4D97-AF65-F5344CB8AC3E}">
        <p14:creationId xmlns:p14="http://schemas.microsoft.com/office/powerpoint/2010/main" val="114972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E8D2709-A1B5-471D-925C-48DA7FE0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HomePage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Personale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17D3CB4E-9E40-4D7A-88F8-1C6F3ACC6B4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455184"/>
            <a:ext cx="5619348" cy="5918593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C5101E6-7BA9-493C-ACDE-DD2C938F8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Dopo</a:t>
            </a:r>
            <a:r>
              <a:rPr lang="en-US" sz="2000" dirty="0"/>
              <a:t> aver </a:t>
            </a:r>
            <a:r>
              <a:rPr lang="en-US" sz="2000" dirty="0" err="1"/>
              <a:t>effettuato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login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reindirizzati</a:t>
            </a:r>
            <a:r>
              <a:rPr lang="en-US" sz="2000" dirty="0"/>
              <a:t> </a:t>
            </a:r>
            <a:r>
              <a:rPr lang="en-US" sz="2000" dirty="0" err="1"/>
              <a:t>alla</a:t>
            </a:r>
            <a:r>
              <a:rPr lang="en-US" sz="2000" dirty="0"/>
              <a:t> propria homepage </a:t>
            </a:r>
            <a:r>
              <a:rPr lang="en-US" sz="2000" dirty="0" err="1"/>
              <a:t>personale</a:t>
            </a:r>
            <a:r>
              <a:rPr lang="en-US" sz="2000" dirty="0"/>
              <a:t> </a:t>
            </a:r>
            <a:r>
              <a:rPr lang="en-US" sz="2000" dirty="0" err="1"/>
              <a:t>dalla</a:t>
            </a:r>
            <a:r>
              <a:rPr lang="en-US" sz="2000" dirty="0"/>
              <a:t> quale </a:t>
            </a:r>
            <a:r>
              <a:rPr lang="en-US" sz="2000" dirty="0" err="1"/>
              <a:t>sarà</a:t>
            </a:r>
            <a:r>
              <a:rPr lang="en-US" sz="2000" dirty="0"/>
              <a:t> </a:t>
            </a:r>
            <a:r>
              <a:rPr lang="en-US" sz="2000" dirty="0" err="1"/>
              <a:t>possibile</a:t>
            </a:r>
            <a:r>
              <a:rPr lang="en-US" sz="2000" dirty="0"/>
              <a:t> </a:t>
            </a:r>
            <a:r>
              <a:rPr lang="en-US" sz="2000" dirty="0" err="1"/>
              <a:t>visionare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proprio</a:t>
            </a:r>
            <a:r>
              <a:rPr lang="en-US" sz="2000" dirty="0"/>
              <a:t> </a:t>
            </a:r>
            <a:r>
              <a:rPr lang="en-US" sz="2000" dirty="0" err="1"/>
              <a:t>profilo</a:t>
            </a:r>
            <a:r>
              <a:rPr lang="en-US" sz="2000" dirty="0"/>
              <a:t> </a:t>
            </a:r>
            <a:r>
              <a:rPr lang="en-US" sz="2000" dirty="0" err="1"/>
              <a:t>ed</a:t>
            </a:r>
            <a:r>
              <a:rPr lang="en-US" sz="2000" dirty="0"/>
              <a:t> </a:t>
            </a:r>
            <a:r>
              <a:rPr lang="en-US" sz="2000" dirty="0" err="1"/>
              <a:t>eventualmente</a:t>
            </a:r>
            <a:r>
              <a:rPr lang="en-US" sz="2000" dirty="0"/>
              <a:t> </a:t>
            </a:r>
            <a:r>
              <a:rPr lang="en-US" sz="2000" dirty="0" err="1"/>
              <a:t>modificarlo</a:t>
            </a:r>
            <a:r>
              <a:rPr lang="en-US" sz="2000" dirty="0"/>
              <a:t>, </a:t>
            </a:r>
            <a:r>
              <a:rPr lang="en-US" sz="2000" dirty="0" err="1"/>
              <a:t>visionare</a:t>
            </a:r>
            <a:r>
              <a:rPr lang="en-US" sz="2000" dirty="0"/>
              <a:t> le </a:t>
            </a:r>
            <a:r>
              <a:rPr lang="en-US" sz="2000" dirty="0" err="1"/>
              <a:t>attività</a:t>
            </a:r>
            <a:r>
              <a:rPr lang="en-US" sz="2000" dirty="0"/>
              <a:t> </a:t>
            </a:r>
            <a:r>
              <a:rPr lang="en-US" sz="2000" dirty="0" err="1"/>
              <a:t>inserite</a:t>
            </a:r>
            <a:r>
              <a:rPr lang="en-US" sz="2000" dirty="0"/>
              <a:t> e </a:t>
            </a:r>
            <a:r>
              <a:rPr lang="en-US" sz="2000" dirty="0" err="1"/>
              <a:t>aggiungerne</a:t>
            </a:r>
            <a:r>
              <a:rPr lang="en-US" sz="2000" dirty="0"/>
              <a:t> di </a:t>
            </a:r>
            <a:r>
              <a:rPr lang="en-US" sz="2000" dirty="0" err="1"/>
              <a:t>nuove</a:t>
            </a:r>
            <a:r>
              <a:rPr lang="en-US" sz="2000" dirty="0"/>
              <a:t>, </a:t>
            </a:r>
            <a:r>
              <a:rPr lang="en-US" sz="2000" dirty="0" err="1"/>
              <a:t>visionare</a:t>
            </a:r>
            <a:r>
              <a:rPr lang="en-US" sz="2000" dirty="0"/>
              <a:t> I </a:t>
            </a:r>
            <a:r>
              <a:rPr lang="en-US" sz="2000" dirty="0" err="1"/>
              <a:t>messaggi</a:t>
            </a:r>
            <a:r>
              <a:rPr lang="en-US" sz="2000" dirty="0"/>
              <a:t> </a:t>
            </a:r>
            <a:r>
              <a:rPr lang="en-US" sz="2000" dirty="0" err="1"/>
              <a:t>ricevuti</a:t>
            </a:r>
            <a:r>
              <a:rPr lang="en-US" sz="2000" dirty="0"/>
              <a:t> e </a:t>
            </a:r>
            <a:r>
              <a:rPr lang="en-US" sz="2000" dirty="0" err="1"/>
              <a:t>mandarne</a:t>
            </a:r>
            <a:r>
              <a:rPr lang="en-US" sz="2000" dirty="0"/>
              <a:t> di </a:t>
            </a:r>
            <a:r>
              <a:rPr lang="en-US" sz="2000" dirty="0" err="1"/>
              <a:t>nuovi</a:t>
            </a:r>
            <a:r>
              <a:rPr lang="en-US" sz="2000" dirty="0"/>
              <a:t> e </a:t>
            </a:r>
            <a:r>
              <a:rPr lang="en-US" sz="2000" dirty="0" err="1"/>
              <a:t>infine</a:t>
            </a:r>
            <a:r>
              <a:rPr lang="en-US" sz="2000" dirty="0"/>
              <a:t> </a:t>
            </a:r>
            <a:r>
              <a:rPr lang="en-US" sz="2000" dirty="0" err="1"/>
              <a:t>cercare</a:t>
            </a:r>
            <a:r>
              <a:rPr lang="en-US" sz="2000" dirty="0"/>
              <a:t> </a:t>
            </a:r>
            <a:r>
              <a:rPr lang="en-US" sz="2000" dirty="0" err="1"/>
              <a:t>attività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possano</a:t>
            </a:r>
            <a:r>
              <a:rPr lang="en-US" sz="2000" dirty="0"/>
              <a:t> </a:t>
            </a:r>
            <a:r>
              <a:rPr lang="en-US" sz="2000" dirty="0" err="1"/>
              <a:t>interessarci</a:t>
            </a:r>
            <a:r>
              <a:rPr lang="en-US" sz="2000" dirty="0"/>
              <a:t> </a:t>
            </a:r>
            <a:r>
              <a:rPr lang="en-US" sz="2000" dirty="0" err="1"/>
              <a:t>attraverso</a:t>
            </a:r>
            <a:r>
              <a:rPr lang="en-US" sz="2000" dirty="0"/>
              <a:t> </a:t>
            </a:r>
            <a:r>
              <a:rPr lang="en-US" sz="2000" dirty="0" err="1"/>
              <a:t>l’apposite</a:t>
            </a:r>
            <a:r>
              <a:rPr lang="en-US" sz="2000" dirty="0"/>
              <a:t> </a:t>
            </a:r>
            <a:r>
              <a:rPr lang="en-US" sz="2000" dirty="0" err="1"/>
              <a:t>barra</a:t>
            </a:r>
            <a:r>
              <a:rPr lang="en-US" sz="2000" dirty="0"/>
              <a:t> di </a:t>
            </a:r>
            <a:r>
              <a:rPr lang="en-US" sz="2000" dirty="0" err="1"/>
              <a:t>ricerca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1035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FDA01CD-BECF-4D88-A22E-631085D33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Aggiornamento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Profilo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2FC28BA1-024F-4D57-B070-3EB5672657F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" r="17"/>
          <a:stretch>
            <a:fillRect/>
          </a:stretch>
        </p:blipFill>
        <p:spPr>
          <a:xfrm>
            <a:off x="414956" y="882256"/>
            <a:ext cx="5400335" cy="5012517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085B00-A3E1-444B-8D2A-F674CED63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Da qui è </a:t>
            </a:r>
            <a:r>
              <a:rPr lang="en-US" sz="2000" dirty="0" err="1"/>
              <a:t>possibile</a:t>
            </a:r>
            <a:r>
              <a:rPr lang="en-US" sz="2000" dirty="0"/>
              <a:t> </a:t>
            </a:r>
            <a:r>
              <a:rPr lang="en-US" sz="2000" dirty="0" err="1"/>
              <a:t>aggiornare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proprio</a:t>
            </a:r>
            <a:r>
              <a:rPr lang="en-US" sz="2000" dirty="0"/>
              <a:t> </a:t>
            </a:r>
            <a:r>
              <a:rPr lang="en-US" sz="2000" dirty="0" err="1"/>
              <a:t>profilo</a:t>
            </a:r>
            <a:r>
              <a:rPr lang="en-US" sz="2000" dirty="0"/>
              <a:t> </a:t>
            </a:r>
            <a:r>
              <a:rPr lang="en-US" sz="2000" dirty="0" err="1"/>
              <a:t>inserendo</a:t>
            </a:r>
            <a:r>
              <a:rPr lang="en-US" sz="2000" dirty="0"/>
              <a:t> </a:t>
            </a:r>
            <a:r>
              <a:rPr lang="en-US" sz="2000" dirty="0" err="1"/>
              <a:t>informazioni</a:t>
            </a:r>
            <a:r>
              <a:rPr lang="en-US" sz="2000" dirty="0"/>
              <a:t> </a:t>
            </a:r>
            <a:r>
              <a:rPr lang="en-US" sz="2000" dirty="0" err="1"/>
              <a:t>aggiuntive</a:t>
            </a:r>
            <a:r>
              <a:rPr lang="en-US" sz="2000" dirty="0"/>
              <a:t> </a:t>
            </a:r>
            <a:r>
              <a:rPr lang="en-US" sz="2000" dirty="0" err="1"/>
              <a:t>oppure</a:t>
            </a:r>
            <a:r>
              <a:rPr lang="en-US" sz="2000" dirty="0"/>
              <a:t> </a:t>
            </a:r>
            <a:r>
              <a:rPr lang="en-US" sz="2000" dirty="0" err="1"/>
              <a:t>aggiornando</a:t>
            </a:r>
            <a:r>
              <a:rPr lang="en-US" sz="2000" dirty="0"/>
              <a:t> quelle </a:t>
            </a:r>
            <a:r>
              <a:rPr lang="en-US" sz="2000" dirty="0" err="1"/>
              <a:t>già</a:t>
            </a:r>
            <a:r>
              <a:rPr lang="en-US" sz="2000" dirty="0"/>
              <a:t> </a:t>
            </a:r>
            <a:r>
              <a:rPr lang="en-US" sz="2000" dirty="0" err="1"/>
              <a:t>presenti</a:t>
            </a:r>
            <a:r>
              <a:rPr lang="en-US" sz="2000" dirty="0"/>
              <a:t>. I </a:t>
            </a:r>
            <a:r>
              <a:rPr lang="en-US" sz="2000" dirty="0" err="1"/>
              <a:t>campi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erano</a:t>
            </a:r>
            <a:r>
              <a:rPr lang="en-US" sz="2000" dirty="0"/>
              <a:t> </a:t>
            </a:r>
            <a:r>
              <a:rPr lang="en-US" sz="2000" dirty="0" err="1"/>
              <a:t>stati</a:t>
            </a:r>
            <a:r>
              <a:rPr lang="en-US" sz="2000" dirty="0"/>
              <a:t> </a:t>
            </a:r>
            <a:r>
              <a:rPr lang="en-US" sz="2000" dirty="0" err="1"/>
              <a:t>compilati</a:t>
            </a:r>
            <a:r>
              <a:rPr lang="en-US" sz="2000" dirty="0"/>
              <a:t> in </a:t>
            </a:r>
            <a:r>
              <a:rPr lang="en-US" sz="2000" dirty="0" err="1"/>
              <a:t>precedenza</a:t>
            </a:r>
            <a:r>
              <a:rPr lang="en-US" sz="2000" dirty="0"/>
              <a:t> </a:t>
            </a:r>
            <a:r>
              <a:rPr lang="en-US" sz="2000" dirty="0" err="1"/>
              <a:t>saranno</a:t>
            </a:r>
            <a:r>
              <a:rPr lang="en-US" sz="2000" dirty="0"/>
              <a:t> </a:t>
            </a:r>
            <a:r>
              <a:rPr lang="en-US" sz="2000" dirty="0" err="1"/>
              <a:t>già</a:t>
            </a:r>
            <a:r>
              <a:rPr lang="en-US" sz="2000" dirty="0"/>
              <a:t> </a:t>
            </a:r>
            <a:r>
              <a:rPr lang="en-US" sz="2000" dirty="0" err="1"/>
              <a:t>compilati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207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633107-5F06-417B-B42A-10A79FAEC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Inserimento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Attività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86A3BE4A-3608-4751-82D9-554F552EA02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2" y="802061"/>
            <a:ext cx="5784725" cy="5001579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4AAAB8-6AAC-4D15-BFA0-C0F33C1B1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Da </a:t>
            </a:r>
            <a:r>
              <a:rPr lang="en-US" sz="2000" dirty="0" err="1"/>
              <a:t>questa</a:t>
            </a:r>
            <a:r>
              <a:rPr lang="en-US" sz="2000" dirty="0"/>
              <a:t> </a:t>
            </a:r>
            <a:r>
              <a:rPr lang="en-US" sz="2000" dirty="0" err="1"/>
              <a:t>pagina</a:t>
            </a:r>
            <a:r>
              <a:rPr lang="en-US" sz="2000" dirty="0"/>
              <a:t> è </a:t>
            </a:r>
            <a:r>
              <a:rPr lang="en-US" sz="2000" dirty="0" err="1"/>
              <a:t>possibile</a:t>
            </a:r>
            <a:r>
              <a:rPr lang="en-US" sz="2000" dirty="0"/>
              <a:t> </a:t>
            </a:r>
            <a:r>
              <a:rPr lang="en-US" sz="2000" dirty="0" err="1"/>
              <a:t>inserire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nuova</a:t>
            </a:r>
            <a:r>
              <a:rPr lang="en-US" sz="2000" dirty="0"/>
              <a:t> </a:t>
            </a:r>
            <a:r>
              <a:rPr lang="en-US" sz="2000" dirty="0" err="1"/>
              <a:t>attività</a:t>
            </a:r>
            <a:r>
              <a:rPr lang="en-US" sz="2000" dirty="0"/>
              <a:t> </a:t>
            </a:r>
            <a:r>
              <a:rPr lang="en-US" sz="2000" dirty="0" err="1"/>
              <a:t>completando</a:t>
            </a:r>
            <a:r>
              <a:rPr lang="en-US" sz="2000" dirty="0"/>
              <a:t> I </a:t>
            </a:r>
            <a:r>
              <a:rPr lang="en-US" sz="2000" dirty="0" err="1"/>
              <a:t>campi</a:t>
            </a:r>
            <a:r>
              <a:rPr lang="en-US" sz="2000" dirty="0"/>
              <a:t> </a:t>
            </a:r>
            <a:r>
              <a:rPr lang="en-US" sz="2000" dirty="0" err="1"/>
              <a:t>richiesti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29998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6141396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604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95854-82BB-4C56-B000-19DD8CD95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Visualizza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attività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cercate</a:t>
            </a:r>
            <a:endParaRPr 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254359DA-68EB-456F-A4B2-B788469B31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r="19081"/>
          <a:stretch>
            <a:fillRect/>
          </a:stretch>
        </p:blipFill>
        <p:spPr>
          <a:xfrm>
            <a:off x="155643" y="1011677"/>
            <a:ext cx="5768501" cy="4494178"/>
          </a:xfrm>
          <a:prstGeom prst="rect">
            <a:avLst/>
          </a:prstGeo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C0F095C-4762-4CA9-980B-1267C92C8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 err="1"/>
              <a:t>Quando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effettua</a:t>
            </a:r>
            <a:r>
              <a:rPr lang="en-US" sz="2000" dirty="0"/>
              <a:t> la </a:t>
            </a:r>
            <a:r>
              <a:rPr lang="en-US" sz="2000" dirty="0" err="1"/>
              <a:t>ricerca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rimandati</a:t>
            </a:r>
            <a:r>
              <a:rPr lang="en-US" sz="2000" dirty="0"/>
              <a:t> </a:t>
            </a:r>
            <a:r>
              <a:rPr lang="en-US" sz="2000" dirty="0" err="1"/>
              <a:t>alla</a:t>
            </a:r>
            <a:r>
              <a:rPr lang="en-US" sz="2000" dirty="0"/>
              <a:t> </a:t>
            </a:r>
            <a:r>
              <a:rPr lang="en-US" sz="2000" dirty="0" err="1"/>
              <a:t>pagina</a:t>
            </a:r>
            <a:r>
              <a:rPr lang="en-US" sz="2000" dirty="0"/>
              <a:t> </a:t>
            </a:r>
            <a:r>
              <a:rPr lang="en-US" sz="2000" dirty="0" err="1"/>
              <a:t>mostrata</a:t>
            </a:r>
            <a:r>
              <a:rPr lang="en-US" sz="2000" dirty="0"/>
              <a:t> </a:t>
            </a:r>
            <a:r>
              <a:rPr lang="en-US" sz="2000" dirty="0" err="1"/>
              <a:t>nell’immagine</a:t>
            </a:r>
            <a:r>
              <a:rPr lang="en-US" sz="2000" dirty="0"/>
              <a:t> a </a:t>
            </a:r>
            <a:r>
              <a:rPr lang="en-US" sz="2000" dirty="0" err="1"/>
              <a:t>lato</a:t>
            </a:r>
            <a:r>
              <a:rPr lang="en-US" sz="2000" dirty="0"/>
              <a:t> </a:t>
            </a:r>
            <a:r>
              <a:rPr lang="en-US" sz="2000" dirty="0" err="1"/>
              <a:t>dalla</a:t>
            </a:r>
            <a:r>
              <a:rPr lang="en-US" sz="2000" dirty="0"/>
              <a:t> quale è </a:t>
            </a:r>
            <a:r>
              <a:rPr lang="en-US" sz="2000" dirty="0" err="1"/>
              <a:t>possibile</a:t>
            </a:r>
            <a:r>
              <a:rPr lang="en-US" sz="2000" dirty="0"/>
              <a:t> </a:t>
            </a:r>
            <a:r>
              <a:rPr lang="en-US" sz="2000" dirty="0" err="1"/>
              <a:t>vedere</a:t>
            </a:r>
            <a:r>
              <a:rPr lang="en-US" sz="2000" dirty="0"/>
              <a:t> la </a:t>
            </a:r>
            <a:r>
              <a:rPr lang="en-US" sz="2000" dirty="0" err="1"/>
              <a:t>destinazione</a:t>
            </a:r>
            <a:r>
              <a:rPr lang="en-US" sz="2000" dirty="0"/>
              <a:t> </a:t>
            </a:r>
            <a:r>
              <a:rPr lang="en-US" sz="2000" dirty="0" err="1"/>
              <a:t>sulla</a:t>
            </a:r>
            <a:r>
              <a:rPr lang="en-US" sz="2000" dirty="0"/>
              <a:t> </a:t>
            </a:r>
            <a:r>
              <a:rPr lang="en-US" sz="2000" dirty="0" err="1"/>
              <a:t>mappa</a:t>
            </a:r>
            <a:r>
              <a:rPr lang="en-US" sz="2000" dirty="0"/>
              <a:t> e </a:t>
            </a:r>
            <a:r>
              <a:rPr lang="en-US" sz="2000" dirty="0" err="1"/>
              <a:t>visualizzare</a:t>
            </a:r>
            <a:r>
              <a:rPr lang="en-US" sz="2000" dirty="0"/>
              <a:t> </a:t>
            </a:r>
            <a:r>
              <a:rPr lang="en-US" sz="2000" dirty="0" err="1"/>
              <a:t>il</a:t>
            </a:r>
            <a:r>
              <a:rPr lang="en-US" sz="2000" dirty="0"/>
              <a:t> </a:t>
            </a:r>
            <a:r>
              <a:rPr lang="en-US" sz="2000" dirty="0" err="1"/>
              <a:t>profilo</a:t>
            </a:r>
            <a:r>
              <a:rPr lang="en-US" sz="2000" dirty="0"/>
              <a:t> </a:t>
            </a:r>
            <a:r>
              <a:rPr lang="en-US" sz="2000" dirty="0" err="1"/>
              <a:t>dell’autore</a:t>
            </a:r>
            <a:r>
              <a:rPr lang="en-US" sz="2000" dirty="0"/>
              <a:t> del post per </a:t>
            </a:r>
            <a:r>
              <a:rPr lang="en-US" sz="2000" dirty="0" err="1"/>
              <a:t>poterlo</a:t>
            </a:r>
            <a:r>
              <a:rPr lang="en-US" sz="2000" dirty="0"/>
              <a:t>, </a:t>
            </a:r>
            <a:r>
              <a:rPr lang="en-US" sz="2000" dirty="0" err="1"/>
              <a:t>eventualmente</a:t>
            </a:r>
            <a:r>
              <a:rPr lang="en-US" sz="2000" dirty="0"/>
              <a:t> </a:t>
            </a:r>
            <a:r>
              <a:rPr lang="en-US" sz="2000" dirty="0" err="1"/>
              <a:t>contattare</a:t>
            </a:r>
            <a:r>
              <a:rPr lang="en-US" sz="2000" dirty="0"/>
              <a:t>. Tale </a:t>
            </a:r>
            <a:r>
              <a:rPr lang="en-US" sz="2000" dirty="0" err="1"/>
              <a:t>pulsante</a:t>
            </a:r>
            <a:r>
              <a:rPr lang="en-US" sz="2000" dirty="0"/>
              <a:t> </a:t>
            </a:r>
            <a:r>
              <a:rPr lang="en-US" sz="2000" dirty="0" err="1"/>
              <a:t>risulterà</a:t>
            </a:r>
            <a:r>
              <a:rPr lang="en-US" sz="2000" dirty="0"/>
              <a:t> </a:t>
            </a:r>
            <a:r>
              <a:rPr lang="en-US" sz="2000" dirty="0" err="1"/>
              <a:t>disattivato</a:t>
            </a:r>
            <a:r>
              <a:rPr lang="en-US" sz="2000" dirty="0"/>
              <a:t> se non </a:t>
            </a:r>
            <a:r>
              <a:rPr lang="en-US" sz="2000" dirty="0" err="1"/>
              <a:t>si</a:t>
            </a:r>
            <a:r>
              <a:rPr lang="en-US" sz="2000" dirty="0"/>
              <a:t> è </a:t>
            </a:r>
            <a:r>
              <a:rPr lang="en-US" sz="2000" dirty="0" err="1"/>
              <a:t>effettuato</a:t>
            </a:r>
            <a:r>
              <a:rPr lang="en-US" sz="2000" dirty="0"/>
              <a:t> prima </a:t>
            </a:r>
            <a:r>
              <a:rPr lang="en-US" sz="2000" dirty="0" err="1"/>
              <a:t>il</a:t>
            </a:r>
            <a:r>
              <a:rPr lang="en-US" sz="2000" dirty="0"/>
              <a:t> login.</a:t>
            </a:r>
          </a:p>
        </p:txBody>
      </p:sp>
    </p:spTree>
    <p:extLst>
      <p:ext uri="{BB962C8B-B14F-4D97-AF65-F5344CB8AC3E}">
        <p14:creationId xmlns:p14="http://schemas.microsoft.com/office/powerpoint/2010/main" val="2968587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639</Words>
  <Application>Microsoft Office PowerPoint</Application>
  <PresentationFormat>Widescreen</PresentationFormat>
  <Paragraphs>34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Documentazione </vt:lpstr>
      <vt:lpstr>Presentazione standard di PowerPoint</vt:lpstr>
      <vt:lpstr>HomePage principale</vt:lpstr>
      <vt:lpstr>Registrazione</vt:lpstr>
      <vt:lpstr>Login</vt:lpstr>
      <vt:lpstr>HomePage Personale</vt:lpstr>
      <vt:lpstr>Aggiornamento Profilo</vt:lpstr>
      <vt:lpstr>Inserimento Attività</vt:lpstr>
      <vt:lpstr>Visualizza attività cercate</vt:lpstr>
      <vt:lpstr>Profilo Utente</vt:lpstr>
      <vt:lpstr>Chat</vt:lpstr>
      <vt:lpstr>Chat</vt:lpstr>
      <vt:lpstr>Mappa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Documentazione </dc:title>
  <dc:creator>Daniel Iacopino</dc:creator>
  <cp:lastModifiedBy>Daniel Iacopino</cp:lastModifiedBy>
  <cp:revision>19</cp:revision>
  <dcterms:created xsi:type="dcterms:W3CDTF">2018-07-18T08:49:53Z</dcterms:created>
  <dcterms:modified xsi:type="dcterms:W3CDTF">2018-07-18T13:15:21Z</dcterms:modified>
</cp:coreProperties>
</file>